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65" r:id="rId2"/>
    <p:sldId id="264" r:id="rId3"/>
    <p:sldId id="270" r:id="rId4"/>
    <p:sldId id="266" r:id="rId5"/>
    <p:sldId id="267" r:id="rId6"/>
    <p:sldId id="268" r:id="rId7"/>
    <p:sldId id="269" r:id="rId8"/>
    <p:sldId id="263" r:id="rId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940" y="-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4x3-title-gold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87400"/>
            <a:ext cx="8001000" cy="114300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921000"/>
            <a:ext cx="8001000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800">
                <a:solidFill>
                  <a:srgbClr val="FFFFFF"/>
                </a:solidFill>
              </a:defRPr>
            </a:lvl2pPr>
            <a:lvl3pPr marL="685891" indent="0">
              <a:buNone/>
              <a:defRPr sz="1800">
                <a:solidFill>
                  <a:srgbClr val="FFFFFF"/>
                </a:solidFill>
              </a:defRPr>
            </a:lvl3pPr>
            <a:lvl4pPr marL="1028837" indent="0">
              <a:buNone/>
              <a:defRPr sz="1800">
                <a:solidFill>
                  <a:srgbClr val="FFFFFF"/>
                </a:solidFill>
              </a:defRPr>
            </a:lvl4pPr>
            <a:lvl5pPr marL="1371783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530600"/>
            <a:ext cx="8001000" cy="508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200">
                <a:solidFill>
                  <a:srgbClr val="FFFFFF"/>
                </a:solidFill>
              </a:defRPr>
            </a:lvl2pPr>
            <a:lvl3pPr marL="685891" indent="0">
              <a:buNone/>
              <a:defRPr sz="1200">
                <a:solidFill>
                  <a:srgbClr val="FFFFFF"/>
                </a:solidFill>
              </a:defRPr>
            </a:lvl3pPr>
            <a:lvl4pPr marL="1028837" indent="0">
              <a:buNone/>
              <a:defRPr sz="1200">
                <a:solidFill>
                  <a:srgbClr val="FFFFFF"/>
                </a:solidFill>
              </a:defRPr>
            </a:lvl4pPr>
            <a:lvl5pPr marL="137178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7" name="graphics_4x3-title-gold.png" descr="/Users/ranja/Documents/5-resources/ppt/2018 ppt-with R/new/working files/graphics_4x3-title-gold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57664"/>
            <a:ext cx="9144000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3048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 anchor="t"/>
          <a:lstStyle>
            <a:lvl1pPr algn="l">
              <a:defRPr sz="300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46" indent="0">
              <a:buNone/>
              <a:defRPr sz="1400"/>
            </a:lvl2pPr>
            <a:lvl3pPr marL="685891" indent="0">
              <a:buNone/>
              <a:defRPr sz="1200"/>
            </a:lvl3pPr>
            <a:lvl4pPr marL="1028837" indent="0">
              <a:buNone/>
              <a:defRPr sz="1100"/>
            </a:lvl4pPr>
            <a:lvl5pPr marL="1371783" indent="0">
              <a:buNone/>
              <a:defRPr sz="1100"/>
            </a:lvl5pPr>
            <a:lvl6pPr marL="1714729" indent="0">
              <a:buNone/>
              <a:defRPr sz="1100"/>
            </a:lvl6pPr>
            <a:lvl7pPr marL="2057674" indent="0">
              <a:buNone/>
              <a:defRPr sz="1100"/>
            </a:lvl7pPr>
            <a:lvl8pPr marL="2400620" indent="0">
              <a:buNone/>
              <a:defRPr sz="1100"/>
            </a:lvl8pPr>
            <a:lvl9pPr marL="2743566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3962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3962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7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4x3-M-gold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s_4x3-M-gold.png" descr="/Users/ranja/Documents/5-resources/ppt/2018 ppt-with R/new/working files/graphics_4x3-M-gold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87041"/>
            <a:ext cx="9144000" cy="4663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342946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685891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1028837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371783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209" indent="-257209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557287" indent="-214341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rgbClr val="595959"/>
          </a:solidFill>
          <a:latin typeface="+mn-lt"/>
          <a:ea typeface="ＭＳ Ｐゴシック" charset="0"/>
        </a:defRPr>
      </a:lvl2pPr>
      <a:lvl3pPr marL="857364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</a:defRPr>
      </a:lvl3pPr>
      <a:lvl4pPr marL="1200310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rgbClr val="595959"/>
          </a:solidFill>
          <a:latin typeface="+mn-lt"/>
          <a:ea typeface="ＭＳ Ｐゴシック" charset="0"/>
        </a:defRPr>
      </a:lvl4pPr>
      <a:lvl5pPr marL="1543256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rgbClr val="595959"/>
          </a:solidFill>
          <a:latin typeface="+mn-lt"/>
          <a:ea typeface="ＭＳ Ｐゴシック" charset="0"/>
        </a:defRPr>
      </a:lvl5pPr>
      <a:lvl6pPr marL="1886201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9147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2093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5039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87400"/>
            <a:ext cx="8001000" cy="2032000"/>
          </a:xfrm>
        </p:spPr>
        <p:txBody>
          <a:bodyPr/>
          <a:lstStyle/>
          <a:p>
            <a:pPr algn="ctr"/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BagWati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: Journeys By Your Design.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Rushikesh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Zende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Rahul Autade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Vaibhava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 Krishna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Devulapalli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3014" y="3567794"/>
            <a:ext cx="8001000" cy="609600"/>
          </a:xfrm>
        </p:spPr>
        <p:txBody>
          <a:bodyPr/>
          <a:lstStyle/>
          <a:p>
            <a:pPr algn="ctr"/>
            <a:r>
              <a:rPr lang="en-US" dirty="0"/>
              <a:t>Final project for CSCI 5551 Section 2 Fall 2023, University Minnesota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23900" y="4038600"/>
            <a:ext cx="8001000" cy="508000"/>
          </a:xfrm>
        </p:spPr>
        <p:txBody>
          <a:bodyPr/>
          <a:lstStyle/>
          <a:p>
            <a:r>
              <a:rPr lang="en-US" dirty="0"/>
              <a:t>12/20/2023</a:t>
            </a:r>
          </a:p>
        </p:txBody>
      </p:sp>
    </p:spTree>
    <p:extLst>
      <p:ext uri="{BB962C8B-B14F-4D97-AF65-F5344CB8AC3E}">
        <p14:creationId xmlns:p14="http://schemas.microsoft.com/office/powerpoint/2010/main" val="176664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718" y="381000"/>
            <a:ext cx="5105400" cy="457200"/>
          </a:xfrm>
        </p:spPr>
        <p:txBody>
          <a:bodyPr/>
          <a:lstStyle/>
          <a:p>
            <a:r>
              <a:rPr lang="en-US" dirty="0"/>
              <a:t>Video Of Success Case:</a:t>
            </a:r>
          </a:p>
        </p:txBody>
      </p:sp>
      <p:pic>
        <p:nvPicPr>
          <p:cNvPr id="4" name="2023-12-20 11-27-15">
            <a:hlinkClick r:id="" action="ppaction://media"/>
            <a:extLst>
              <a:ext uri="{FF2B5EF4-FFF2-40B4-BE49-F238E27FC236}">
                <a16:creationId xmlns:a16="http://schemas.microsoft.com/office/drawing/2014/main" id="{081697B2-F5EA-52A8-85F3-E997AF71F5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599839"/>
            <a:ext cx="8534400" cy="480096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E5BC6-F8DF-2651-7895-A0EA6EDB2939}"/>
              </a:ext>
            </a:extLst>
          </p:cNvPr>
          <p:cNvSpPr txBox="1"/>
          <p:nvPr/>
        </p:nvSpPr>
        <p:spPr>
          <a:xfrm>
            <a:off x="417111" y="1143000"/>
            <a:ext cx="535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Successfully running RRT on a User Defined Path.</a:t>
            </a:r>
          </a:p>
        </p:txBody>
      </p:sp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718" y="381000"/>
            <a:ext cx="5105400" cy="457200"/>
          </a:xfrm>
        </p:spPr>
        <p:txBody>
          <a:bodyPr/>
          <a:lstStyle/>
          <a:p>
            <a:r>
              <a:rPr lang="en-US" dirty="0"/>
              <a:t>Video Of Success Case: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E5BC6-F8DF-2651-7895-A0EA6EDB2939}"/>
              </a:ext>
            </a:extLst>
          </p:cNvPr>
          <p:cNvSpPr txBox="1"/>
          <p:nvPr/>
        </p:nvSpPr>
        <p:spPr>
          <a:xfrm>
            <a:off x="417111" y="1143000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Successfully running of bot in Gazebo</a:t>
            </a:r>
          </a:p>
        </p:txBody>
      </p:sp>
      <p:pic>
        <p:nvPicPr>
          <p:cNvPr id="7" name="2">
            <a:hlinkClick r:id="" action="ppaction://media"/>
            <a:extLst>
              <a:ext uri="{FF2B5EF4-FFF2-40B4-BE49-F238E27FC236}">
                <a16:creationId xmlns:a16="http://schemas.microsoft.com/office/drawing/2014/main" id="{EF2138D6-BD89-8FA6-CA68-1BC81DBCA8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462363"/>
            <a:ext cx="8507870" cy="4786037"/>
          </a:xfrm>
        </p:spPr>
      </p:pic>
    </p:spTree>
    <p:extLst>
      <p:ext uri="{BB962C8B-B14F-4D97-AF65-F5344CB8AC3E}">
        <p14:creationId xmlns:p14="http://schemas.microsoft.com/office/powerpoint/2010/main" val="31313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718" y="381000"/>
            <a:ext cx="5105400" cy="457200"/>
          </a:xfrm>
        </p:spPr>
        <p:txBody>
          <a:bodyPr/>
          <a:lstStyle/>
          <a:p>
            <a:r>
              <a:rPr lang="en-US" dirty="0"/>
              <a:t>Video Of Failure Case: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E5BC6-F8DF-2651-7895-A0EA6EDB2939}"/>
              </a:ext>
            </a:extLst>
          </p:cNvPr>
          <p:cNvSpPr txBox="1"/>
          <p:nvPr/>
        </p:nvSpPr>
        <p:spPr>
          <a:xfrm>
            <a:off x="430718" y="1143000"/>
            <a:ext cx="762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RRT was getting confused between pixel values for a User Defined Path.</a:t>
            </a:r>
          </a:p>
        </p:txBody>
      </p:sp>
      <p:pic>
        <p:nvPicPr>
          <p:cNvPr id="10" name="2023-12-20 11-38-26">
            <a:hlinkClick r:id="" action="ppaction://media"/>
            <a:extLst>
              <a:ext uri="{FF2B5EF4-FFF2-40B4-BE49-F238E27FC236}">
                <a16:creationId xmlns:a16="http://schemas.microsoft.com/office/drawing/2014/main" id="{EEBA5F31-C50B-B12E-CA4A-9DD1916FF0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600200"/>
            <a:ext cx="8534400" cy="4800961"/>
          </a:xfrm>
        </p:spPr>
      </p:pic>
    </p:spTree>
    <p:extLst>
      <p:ext uri="{BB962C8B-B14F-4D97-AF65-F5344CB8AC3E}">
        <p14:creationId xmlns:p14="http://schemas.microsoft.com/office/powerpoint/2010/main" val="305841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718" y="381000"/>
            <a:ext cx="5105400" cy="457200"/>
          </a:xfrm>
        </p:spPr>
        <p:txBody>
          <a:bodyPr/>
          <a:lstStyle/>
          <a:p>
            <a:r>
              <a:rPr lang="en-US" dirty="0"/>
              <a:t>Other Failure Cases: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10BB4-03E7-94D6-AD41-3B999325B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83" y="1066800"/>
            <a:ext cx="7772400" cy="3962400"/>
          </a:xfrm>
        </p:spPr>
        <p:txBody>
          <a:bodyPr/>
          <a:lstStyle/>
          <a:p>
            <a:r>
              <a:rPr lang="en-US" dirty="0"/>
              <a:t>Generating pixel co-ordinates in the sequence of path</a:t>
            </a:r>
          </a:p>
          <a:p>
            <a:r>
              <a:rPr lang="en-US" dirty="0"/>
              <a:t>Importing path co-ordinates into the ROS</a:t>
            </a:r>
          </a:p>
          <a:p>
            <a:r>
              <a:rPr lang="en-US" dirty="0"/>
              <a:t>Scaling of path from image to simulated environment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0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1077-5DA1-35F4-F839-3CE0C2A5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Matric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F580E-AAD9-FFF6-0D08-229EF8F2C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Generation: path is generated with 95% points inside the user defined path</a:t>
            </a:r>
          </a:p>
          <a:p>
            <a:endParaRPr lang="en-US" dirty="0"/>
          </a:p>
          <a:p>
            <a:r>
              <a:rPr lang="en-US" dirty="0"/>
              <a:t>Scaling of path: successfully scaled path from map to simulated environment. </a:t>
            </a:r>
          </a:p>
          <a:p>
            <a:endParaRPr lang="en-US" dirty="0"/>
          </a:p>
          <a:p>
            <a:r>
              <a:rPr lang="en-US" dirty="0"/>
              <a:t>Traversal of Path:</a:t>
            </a:r>
          </a:p>
        </p:txBody>
      </p:sp>
    </p:spTree>
    <p:extLst>
      <p:ext uri="{BB962C8B-B14F-4D97-AF65-F5344CB8AC3E}">
        <p14:creationId xmlns:p14="http://schemas.microsoft.com/office/powerpoint/2010/main" val="204987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1077-5DA1-35F4-F839-3CE0C2A5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F580E-AAD9-FFF6-0D08-229EF8F2C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Limitations: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/>
              <a:t>Speed of traversal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/>
              <a:t>Dynamic obstacle avoidance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/>
              <a:t>Too many segment points are generated in RRT</a:t>
            </a:r>
          </a:p>
          <a:p>
            <a:pPr marL="457200" indent="-457200">
              <a:buFont typeface="+mj-lt"/>
              <a:buAutoNum type="alphaLcPeriod"/>
            </a:pPr>
            <a:endParaRPr lang="en-US" dirty="0"/>
          </a:p>
          <a:p>
            <a:r>
              <a:rPr lang="en-US" dirty="0"/>
              <a:t>Scope:</a:t>
            </a:r>
          </a:p>
          <a:p>
            <a:pPr marL="0" indent="0">
              <a:buNone/>
            </a:pPr>
            <a:r>
              <a:rPr lang="en-US" dirty="0"/>
              <a:t>Cost-effective real-world applications in: 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/>
              <a:t>Baggage transportation at airports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/>
              <a:t>Material handling in industries.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2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FB4EE2-F3C9-CAFD-678F-B1C18FA16963}"/>
              </a:ext>
            </a:extLst>
          </p:cNvPr>
          <p:cNvSpPr txBox="1"/>
          <p:nvPr/>
        </p:nvSpPr>
        <p:spPr>
          <a:xfrm>
            <a:off x="3066363" y="1981200"/>
            <a:ext cx="3011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27809538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UMN-4x3-2</Template>
  <TotalTime>82</TotalTime>
  <Words>169</Words>
  <Application>Microsoft Office PowerPoint</Application>
  <PresentationFormat>On-screen Show (4:3)</PresentationFormat>
  <Paragraphs>30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SVP-regents-PowerPoint-HD-3</vt:lpstr>
      <vt:lpstr>BagWati: Journeys By Your Design. Rushikesh Zende Rahul Autade Vaibhava Krishna Devulapalli </vt:lpstr>
      <vt:lpstr>Video Of Success Case:</vt:lpstr>
      <vt:lpstr>Video Of Success Case:</vt:lpstr>
      <vt:lpstr>Video Of Failure Case:</vt:lpstr>
      <vt:lpstr>Other Failure Cases:</vt:lpstr>
      <vt:lpstr>Performance Matric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BagWati: Journeys By Your Design. Rushikesh Zende Rahul Autade Vaibhava Krishna Devulapalli </dc:title>
  <dc:creator>Rahul Autade</dc:creator>
  <cp:lastModifiedBy>Rahul Autade</cp:lastModifiedBy>
  <cp:revision>1</cp:revision>
  <dcterms:created xsi:type="dcterms:W3CDTF">2023-12-20T23:41:44Z</dcterms:created>
  <dcterms:modified xsi:type="dcterms:W3CDTF">2023-12-21T01:04:03Z</dcterms:modified>
</cp:coreProperties>
</file>